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6858000" cy="12192000"/>
  <p:notesSz cx="12192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2"/>
    <p:restoredTop sz="94610"/>
  </p:normalViewPr>
  <p:slideViewPr>
    <p:cSldViewPr snapToGrid="0" snapToObjects="1">
      <p:cViewPr>
        <p:scale>
          <a:sx n="73" d="100"/>
          <a:sy n="73" d="100"/>
        </p:scale>
        <p:origin x="24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529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AE9BBF9F-7C15-B414-677F-BBE4E3622302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365760" y="1325880"/>
            <a:ext cx="61264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2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Poster Title Goes Here</a:t>
            </a:r>
            <a:endParaRPr lang="en-US" sz="2400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91A1041F-720C-84C5-D80D-C01007A4BC55}"/>
              </a:ext>
            </a:extLst>
          </p:cNvPr>
          <p:cNvSpPr>
            <a:spLocks noGrp="1"/>
          </p:cNvSpPr>
          <p:nvPr>
            <p:ph idx="101" hasCustomPrompt="1"/>
          </p:nvPr>
        </p:nvSpPr>
        <p:spPr>
          <a:xfrm>
            <a:off x="365760" y="2212848"/>
            <a:ext cx="612648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8100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81000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Name¹, Author Name² — ¹Affiliation, Institution, ²Affiliation, Institution</a:t>
            </a:r>
            <a:endParaRPr lang="en-US" sz="1200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1FB3DABA-DEE2-522A-0F7C-EE85E25E7101}"/>
              </a:ext>
            </a:extLst>
          </p:cNvPr>
          <p:cNvSpPr>
            <a:spLocks noGrp="1"/>
          </p:cNvSpPr>
          <p:nvPr>
            <p:ph type="body" idx="102" hasCustomPrompt="1"/>
          </p:nvPr>
        </p:nvSpPr>
        <p:spPr>
          <a:xfrm>
            <a:off x="365760" y="2880360"/>
            <a:ext cx="6126480" cy="7452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add text</a:t>
            </a:r>
            <a:endParaRPr 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E24BE-A66B-CEB2-68FA-809B8599DAD7}"/>
              </a:ext>
            </a:extLst>
          </p:cNvPr>
          <p:cNvSpPr>
            <a:spLocks noGrp="1"/>
          </p:cNvSpPr>
          <p:nvPr>
            <p:ph type="title" idx="100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DB1E1-8297-CBF6-FC1D-7D4133C88A31}"/>
              </a:ext>
            </a:extLst>
          </p:cNvPr>
          <p:cNvSpPr>
            <a:spLocks noGrp="1"/>
          </p:cNvSpPr>
          <p:nvPr>
            <p:ph idx="10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18FE0-C61E-7877-D404-E3BA7B16E80A}"/>
              </a:ext>
            </a:extLst>
          </p:cNvPr>
          <p:cNvSpPr>
            <a:spLocks noGrp="1"/>
          </p:cNvSpPr>
          <p:nvPr>
            <p:ph type="body" idx="102"/>
          </p:nvPr>
        </p:nvSpPr>
        <p:spPr/>
        <p:txBody>
          <a:bodyPr/>
          <a:lstStyle/>
          <a:p>
            <a:endParaRPr lang="en-TR" dirty="0"/>
          </a:p>
        </p:txBody>
      </p:sp>
    </p:spTree>
    <p:extLst>
      <p:ext uri="{BB962C8B-B14F-4D97-AF65-F5344CB8AC3E}">
        <p14:creationId xmlns:p14="http://schemas.microsoft.com/office/powerpoint/2010/main" val="1824396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Asude Nur ALGUL</cp:lastModifiedBy>
  <cp:revision>3</cp:revision>
  <dcterms:created xsi:type="dcterms:W3CDTF">2026-09-04T10:51:08Z</dcterms:created>
  <dcterms:modified xsi:type="dcterms:W3CDTF">2026-09-05T00:16:15Z</dcterms:modified>
</cp:coreProperties>
</file>